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VLshSrIC73dwaY0GA3lvKG5e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34dd78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2e34dd78ba1_0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e34dd78ba1_0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34dd78b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e34dd78ba1_0_1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e34dd78ba1_0_19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avLst/>
            <a:gdLst/>
            <a:ahLst/>
            <a:cxnLst/>
            <a:rect l="l" t="t" r="r" b="b"/>
            <a:pathLst>
              <a:path w="16106775" h="7305040" extrusionOk="0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avLst/>
            <a:gdLst/>
            <a:ahLst/>
            <a:cxnLst/>
            <a:rect l="l" t="t" r="r" b="b"/>
            <a:pathLst>
              <a:path w="16062960" h="7261859" extrusionOk="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8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avLst/>
            <a:gdLst/>
            <a:ahLst/>
            <a:cxnLst/>
            <a:rect l="l" t="t" r="r" b="b"/>
            <a:pathLst>
              <a:path w="16106140" h="1830705" extrusionOk="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avLst/>
            <a:gdLst/>
            <a:ahLst/>
            <a:cxnLst/>
            <a:rect l="l" t="t" r="r" b="b"/>
            <a:pathLst>
              <a:path w="16061690" h="1784985" extrusionOk="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avLst/>
            <a:gdLst/>
            <a:ahLst/>
            <a:cxnLst/>
            <a:rect l="l" t="t" r="r" b="b"/>
            <a:pathLst>
              <a:path w="14354175" h="5676265" extrusionOk="0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avLst/>
            <a:gdLst/>
            <a:ahLst/>
            <a:cxnLst/>
            <a:rect l="l" t="t" r="r" b="b"/>
            <a:pathLst>
              <a:path w="14310360" h="5633084" extrusionOk="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avLst/>
            <a:gdLst/>
            <a:ahLst/>
            <a:cxnLst/>
            <a:rect l="l" t="t" r="r" b="b"/>
            <a:pathLst>
              <a:path w="16106775" h="6915150" extrusionOk="0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avLst/>
            <a:gdLst/>
            <a:ahLst/>
            <a:cxnLst/>
            <a:rect l="l" t="t" r="r" b="b"/>
            <a:pathLst>
              <a:path w="16062325" h="6871334" extrusionOk="0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avLst/>
            <a:gdLst/>
            <a:ahLst/>
            <a:cxnLst/>
            <a:rect l="l" t="t" r="r" b="b"/>
            <a:pathLst>
              <a:path w="191769" h="1269" extrusionOk="0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avLst/>
            <a:gdLst/>
            <a:ahLst/>
            <a:cxnLst/>
            <a:rect l="l" t="t" r="r" b="b"/>
            <a:pathLst>
              <a:path w="192405" h="1269" extrusionOk="0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avLst/>
            <a:gdLst/>
            <a:ahLst/>
            <a:cxnLst/>
            <a:rect l="l" t="t" r="r" b="b"/>
            <a:pathLst>
              <a:path w="254634" h="60959" extrusionOk="0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avLst/>
            <a:gdLst/>
            <a:ahLst/>
            <a:cxnLst/>
            <a:rect l="l" t="t" r="r" b="b"/>
            <a:pathLst>
              <a:path w="2813050" h="386080" extrusionOk="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w="2813050" h="386080" extrusionOk="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w="2813050" h="386080" extrusionOk="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w="2813050" h="386080" extrusionOk="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w="2813050" h="386080" extrusionOk="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w="2813050" h="386080" extrusionOk="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w="2813050" h="386080" extrusionOk="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w="2813050" h="386080" extrusionOk="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avLst/>
            <a:gdLst/>
            <a:ahLst/>
            <a:cxnLst/>
            <a:rect l="l" t="t" r="r" b="b"/>
            <a:pathLst>
              <a:path w="777240" h="259080" extrusionOk="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avLst/>
            <a:gdLst/>
            <a:ahLst/>
            <a:cxnLst/>
            <a:rect l="l" t="t" r="r" b="b"/>
            <a:pathLst>
              <a:path w="391794" h="327025" extrusionOk="0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w="391794" h="327025" extrusionOk="0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w="391794" h="327025" extrusionOk="0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avLst/>
            <a:gdLst/>
            <a:ahLst/>
            <a:cxnLst/>
            <a:rect l="l" t="t" r="r" b="b"/>
            <a:pathLst>
              <a:path w="1548130" h="259080" extrusionOk="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avLst/>
            <a:gdLst/>
            <a:ahLst/>
            <a:cxnLst/>
            <a:rect l="l" t="t" r="r" b="b"/>
            <a:pathLst>
              <a:path w="2828925" h="514350" extrusionOk="0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w="2828925" h="514350" extrusionOk="0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w="2828925" h="514350" extrusionOk="0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w="2828925" h="514350" extrusionOk="0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w="2828925" h="514350" extrusionOk="0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avLst/>
            <a:gdLst/>
            <a:ahLst/>
            <a:cxnLst/>
            <a:rect l="l" t="t" r="r" b="b"/>
            <a:pathLst>
              <a:path w="189230" h="5080" extrusionOk="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avLst/>
            <a:gdLst/>
            <a:ahLst/>
            <a:cxnLst/>
            <a:rect l="l" t="t" r="r" b="b"/>
            <a:pathLst>
              <a:path w="2369820" h="5080" extrusionOk="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avLst/>
            <a:gdLst/>
            <a:ahLst/>
            <a:cxnLst/>
            <a:rect l="l" t="t" r="r" b="b"/>
            <a:pathLst>
              <a:path w="189230" h="58419" extrusionOk="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avLst/>
            <a:gdLst/>
            <a:ahLst/>
            <a:cxnLst/>
            <a:rect l="l" t="t" r="r" b="b"/>
            <a:pathLst>
              <a:path w="511809" h="254000" extrusionOk="0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w="511809" h="254000" extrusionOk="0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w="511809" h="254000" extrusionOk="0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avLst/>
            <a:gdLst/>
            <a:ahLst/>
            <a:cxnLst/>
            <a:rect l="l" t="t" r="r" b="b"/>
            <a:pathLst>
              <a:path w="189864" h="59690" extrusionOk="0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avLst/>
            <a:gdLst/>
            <a:ahLst/>
            <a:cxnLst/>
            <a:rect l="l" t="t" r="r" b="b"/>
            <a:pathLst>
              <a:path w="1856104" h="59690" extrusionOk="0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avLst/>
            <a:gdLst/>
            <a:ahLst/>
            <a:cxnLst/>
            <a:rect l="l" t="t" r="r" b="b"/>
            <a:pathLst>
              <a:path w="60959" h="3809" extrusionOk="0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avLst/>
            <a:gdLst/>
            <a:ahLst/>
            <a:cxnLst/>
            <a:rect l="l" t="t" r="r" b="b"/>
            <a:pathLst>
              <a:path w="2691765" h="260350" extrusionOk="0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w="2691765" h="260350" extrusionOk="0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avLst/>
            <a:gdLst/>
            <a:ahLst/>
            <a:cxnLst/>
            <a:rect l="l" t="t" r="r" b="b"/>
            <a:pathLst>
              <a:path w="1929129" h="259080" extrusionOk="0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avLst/>
            <a:gdLst/>
            <a:ahLst/>
            <a:cxnLst/>
            <a:rect l="l" t="t" r="r" b="b"/>
            <a:pathLst>
              <a:path w="773430" h="384809" extrusionOk="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w="773430" h="384809" extrusionOk="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w="773430" h="384809" extrusionOk="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w="773430" h="384809" extrusionOk="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avLst/>
            <a:gdLst/>
            <a:ahLst/>
            <a:cxnLst/>
            <a:rect l="l" t="t" r="r" b="b"/>
            <a:pathLst>
              <a:path w="2823845" h="514350" extrusionOk="0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14019" y="2563389"/>
            <a:ext cx="16230626" cy="4781517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6660121" y="7861324"/>
            <a:ext cx="2191385" cy="815340"/>
            <a:chOff x="6660121" y="7861324"/>
            <a:chExt cx="2191385" cy="815340"/>
          </a:xfrm>
        </p:grpSpPr>
        <p:sp>
          <p:nvSpPr>
            <p:cNvPr id="95" name="Google Shape;95;p1"/>
            <p:cNvSpPr/>
            <p:nvPr/>
          </p:nvSpPr>
          <p:spPr>
            <a:xfrm>
              <a:off x="6787997" y="7924926"/>
              <a:ext cx="1939289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725742" y="8618397"/>
              <a:ext cx="2065655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725970" y="8554363"/>
              <a:ext cx="2067560" cy="64135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789351" y="8676029"/>
              <a:ext cx="1938020" cy="635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789770" y="8618395"/>
              <a:ext cx="1939925" cy="57785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849973" y="7987245"/>
              <a:ext cx="1814195" cy="565785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787438" y="7987245"/>
              <a:ext cx="1997710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725132" y="7926196"/>
              <a:ext cx="2002155" cy="124460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88924" y="7862607"/>
              <a:ext cx="1875789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660121" y="7861324"/>
              <a:ext cx="2191385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"/>
          <p:cNvGrpSpPr/>
          <p:nvPr/>
        </p:nvGrpSpPr>
        <p:grpSpPr>
          <a:xfrm>
            <a:off x="9438272" y="7856790"/>
            <a:ext cx="2196465" cy="816610"/>
            <a:chOff x="9438272" y="7856790"/>
            <a:chExt cx="2196465" cy="816610"/>
          </a:xfrm>
        </p:grpSpPr>
        <p:sp>
          <p:nvSpPr>
            <p:cNvPr id="110" name="Google Shape;110;p1"/>
            <p:cNvSpPr/>
            <p:nvPr/>
          </p:nvSpPr>
          <p:spPr>
            <a:xfrm>
              <a:off x="9442564" y="7856790"/>
              <a:ext cx="2188210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9817468" y="7983714"/>
              <a:ext cx="1503680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9630727" y="7983714"/>
              <a:ext cx="1939289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9504375" y="7859330"/>
              <a:ext cx="2005964" cy="187960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9438272" y="7856790"/>
              <a:ext cx="2196465" cy="816610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"/>
          <p:cNvSpPr txBox="1"/>
          <p:nvPr/>
        </p:nvSpPr>
        <p:spPr>
          <a:xfrm>
            <a:off x="3154652" y="4070363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sz="7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6363764" y="6392878"/>
            <a:ext cx="55507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Егорова Мария и Мескин Андрей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7" name="Google Shape;117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118" name="Google Shape;118;p1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4809939" y="2686126"/>
            <a:ext cx="20761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1.1</a:t>
            </a:r>
            <a:endParaRPr/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l="9372" t="24658" r="10447" b="24708"/>
          <a:stretch/>
        </p:blipFill>
        <p:spPr>
          <a:xfrm>
            <a:off x="15212200" y="9255316"/>
            <a:ext cx="2828924" cy="8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8" descr="Spring Framework - что это за фреймворк для Java и зачем нужен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8" descr="OkHttp's Ins and Outs (Part 1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6">
            <a:alphaModFix/>
          </a:blip>
          <a:srcRect l="445" r="445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9" descr="Sugar ORM Library Tutorial – Nguyen Duc Trung"/>
          <p:cNvPicPr preferRelativeResize="0"/>
          <p:nvPr/>
        </p:nvPicPr>
        <p:blipFill rotWithShape="1">
          <a:blip r:embed="rId3">
            <a:alphaModFix/>
          </a:blip>
          <a:srcRect l="5435" t="13322" r="28261" b="39420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4">
            <a:alphaModFix/>
          </a:blip>
          <a:srcRect l="46041" t="4007" r="5416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5">
            <a:alphaModFix/>
          </a:blip>
          <a:srcRect l="3690" r="5184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3199109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l="3701" r="5365"/>
          <a:stretch/>
        </p:blipFill>
        <p:spPr>
          <a:xfrm>
            <a:off x="1298488" y="2474850"/>
            <a:ext cx="7726300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 rotWithShape="1">
          <a:blip r:embed="rId4">
            <a:alphaModFix/>
          </a:blip>
          <a:srcRect t="999" b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5">
            <a:alphaModFix/>
          </a:blip>
          <a:srcRect l="26846" t="23977" r="29919" b="26225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6">
            <a:alphaModFix/>
          </a:blip>
          <a:srcRect l="27856" t="25501" r="29036" b="27139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29" name="Google Shape;129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34" name="Google Shape;134;p2"/>
            <p:cNvSpPr/>
            <p:nvPr/>
          </p:nvSpPr>
          <p:spPr>
            <a:xfrm>
              <a:off x="7171317" y="6068394"/>
              <a:ext cx="607695" cy="559435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92860" y="6148145"/>
              <a:ext cx="204470" cy="198755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70391" y="6067357"/>
              <a:ext cx="609600" cy="562610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211634" y="6270641"/>
              <a:ext cx="407034" cy="318135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" name="Google Shape;139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0" name="Google Shape;140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43" name="Google Shape;143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зло.</a:t>
            </a:r>
            <a:endParaRPr sz="4000"/>
          </a:p>
        </p:txBody>
      </p:sp>
      <p:pic>
        <p:nvPicPr>
          <p:cNvPr id="149" name="Google Shape;149;p2"/>
          <p:cNvPicPr preferRelativeResize="0"/>
          <p:nvPr/>
        </p:nvPicPr>
        <p:blipFill rotWithShape="1">
          <a:blip r:embed="rId4">
            <a:alphaModFix/>
          </a:blip>
          <a:srcRect t="1" r="65522" b="703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5">
            <a:alphaModFix/>
          </a:blip>
          <a:srcRect l="20737" t="30667" r="18469" b="18669"/>
          <a:stretch/>
        </p:blipFill>
        <p:spPr>
          <a:xfrm>
            <a:off x="5046167" y="8700894"/>
            <a:ext cx="1828800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sz="6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28754"/>
            <a:ext cx="9677417" cy="534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 descr="Tiled | Flexible level edi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170" name="Google Shape;170;p4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4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9294900" y="1731443"/>
            <a:ext cx="8188261" cy="40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1295700" y="7116775"/>
            <a:ext cx="42666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открытия локации нужно поговорить с персонажем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 l="34703" t="23576" r="5308"/>
          <a:stretch/>
        </p:blipFill>
        <p:spPr>
          <a:xfrm>
            <a:off x="6362450" y="5376238"/>
            <a:ext cx="6775101" cy="38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5">
            <a:alphaModFix/>
          </a:blip>
          <a:srcRect l="22545" t="24808" r="23537" b="-1526"/>
          <a:stretch/>
        </p:blipFill>
        <p:spPr>
          <a:xfrm>
            <a:off x="1002766" y="1951828"/>
            <a:ext cx="6668112" cy="42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2e34dd78ba1_0_0"/>
          <p:cNvGrpSpPr/>
          <p:nvPr/>
        </p:nvGrpSpPr>
        <p:grpSpPr>
          <a:xfrm>
            <a:off x="505300" y="389247"/>
            <a:ext cx="17678404" cy="9448672"/>
            <a:chOff x="1028756" y="4514140"/>
            <a:chExt cx="16230632" cy="4486336"/>
          </a:xfrm>
        </p:grpSpPr>
        <p:sp>
          <p:nvSpPr>
            <p:cNvPr id="183" name="Google Shape;183;g2e34dd78ba1_0_0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2e34dd78ba1_0_0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g2e34dd78ba1_0_0"/>
          <p:cNvPicPr preferRelativeResize="0"/>
          <p:nvPr/>
        </p:nvPicPr>
        <p:blipFill rotWithShape="1">
          <a:blip r:embed="rId3">
            <a:alphaModFix/>
          </a:blip>
          <a:srcRect l="3751" r="5413"/>
          <a:stretch/>
        </p:blipFill>
        <p:spPr>
          <a:xfrm>
            <a:off x="8602850" y="4680774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e34dd78ba1_0_0"/>
          <p:cNvPicPr preferRelativeResize="0"/>
          <p:nvPr/>
        </p:nvPicPr>
        <p:blipFill rotWithShape="1">
          <a:blip r:embed="rId4">
            <a:alphaModFix/>
          </a:blip>
          <a:srcRect l="17916" t="59259" r="69999" b="13887"/>
          <a:stretch/>
        </p:blipFill>
        <p:spPr>
          <a:xfrm>
            <a:off x="874641" y="5899173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34dd78ba1_0_0"/>
          <p:cNvSpPr txBox="1"/>
          <p:nvPr/>
        </p:nvSpPr>
        <p:spPr>
          <a:xfrm>
            <a:off x="3325686" y="6344918"/>
            <a:ext cx="4826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188" name="Google Shape;188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e34dd78ba1_0_0"/>
          <p:cNvPicPr preferRelativeResize="0"/>
          <p:nvPr/>
        </p:nvPicPr>
        <p:blipFill rotWithShape="1">
          <a:blip r:embed="rId5">
            <a:alphaModFix/>
          </a:blip>
          <a:srcRect l="3626" r="5257" b="82652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e34dd78ba1_0_0"/>
          <p:cNvPicPr preferRelativeResize="0"/>
          <p:nvPr/>
        </p:nvPicPr>
        <p:blipFill rotWithShape="1">
          <a:blip r:embed="rId6">
            <a:alphaModFix/>
          </a:blip>
          <a:srcRect l="3951" r="5213" b="82706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97" name="Google Shape;197;p5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3259792" y="7727887"/>
            <a:ext cx="4910183" cy="88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1811055" y="1455617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Персонаж, намекающий на возможность собирать грибы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9193403" y="1555080"/>
            <a:ext cx="8229600" cy="4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 l="377" r="367"/>
          <a:stretch/>
        </p:blipFill>
        <p:spPr>
          <a:xfrm>
            <a:off x="8633725" y="5127475"/>
            <a:ext cx="8524877" cy="4231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l="29583" t="59154" r="57917" b="13994"/>
          <a:stretch/>
        </p:blipFill>
        <p:spPr>
          <a:xfrm>
            <a:off x="812761" y="7066698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6">
            <a:alphaModFix/>
          </a:blip>
          <a:srcRect l="22083" t="31481" r="22915" b="1"/>
          <a:stretch/>
        </p:blipFill>
        <p:spPr>
          <a:xfrm>
            <a:off x="1169439" y="2598165"/>
            <a:ext cx="6928577" cy="38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l="24582" t="37037" r="26250"/>
          <a:stretch/>
        </p:blipFill>
        <p:spPr>
          <a:xfrm>
            <a:off x="3981592" y="2915908"/>
            <a:ext cx="3837726" cy="22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850561">
            <a:off x="7446253" y="2626587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214" name="Google Shape;214;p6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6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930702" y="7005825"/>
            <a:ext cx="46158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попадания в локацию нужно взаимодействовать с табличкой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 l="3750" r="5000"/>
          <a:stretch/>
        </p:blipFill>
        <p:spPr>
          <a:xfrm>
            <a:off x="9006616" y="1636434"/>
            <a:ext cx="8474824" cy="4179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6"/>
          <p:cNvGrpSpPr/>
          <p:nvPr/>
        </p:nvGrpSpPr>
        <p:grpSpPr>
          <a:xfrm>
            <a:off x="930702" y="1719101"/>
            <a:ext cx="6916919" cy="4014019"/>
            <a:chOff x="1225952" y="1801776"/>
            <a:chExt cx="6916919" cy="4014019"/>
          </a:xfrm>
        </p:grpSpPr>
        <p:pic>
          <p:nvPicPr>
            <p:cNvPr id="220" name="Google Shape;220;p6"/>
            <p:cNvPicPr preferRelativeResize="0"/>
            <p:nvPr/>
          </p:nvPicPr>
          <p:blipFill rotWithShape="1">
            <a:blip r:embed="rId4">
              <a:alphaModFix/>
            </a:blip>
            <a:srcRect l="30833" t="17592" r="5417"/>
            <a:stretch/>
          </p:blipFill>
          <p:spPr>
            <a:xfrm>
              <a:off x="1416895" y="1903301"/>
              <a:ext cx="6725976" cy="391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6"/>
            <p:cNvPicPr preferRelativeResize="0"/>
            <p:nvPr/>
          </p:nvPicPr>
          <p:blipFill rotWithShape="1">
            <a:blip r:embed="rId5">
              <a:alphaModFix/>
            </a:blip>
            <a:srcRect l="74476" t="46489" r="13389" b="32124"/>
            <a:stretch/>
          </p:blipFill>
          <p:spPr>
            <a:xfrm>
              <a:off x="1621725" y="2168257"/>
              <a:ext cx="2699970" cy="2141356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222" name="Google Shape;222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66332">
              <a:off x="1252617" y="2113347"/>
              <a:ext cx="1251293" cy="482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6"/>
          <p:cNvPicPr preferRelativeResize="0"/>
          <p:nvPr/>
        </p:nvPicPr>
        <p:blipFill rotWithShape="1">
          <a:blip r:embed="rId7">
            <a:alphaModFix/>
          </a:blip>
          <a:srcRect l="23970" t="38503" r="25555"/>
          <a:stretch/>
        </p:blipFill>
        <p:spPr>
          <a:xfrm>
            <a:off x="5967050" y="5375100"/>
            <a:ext cx="7256852" cy="39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g2e34dd78ba1_0_19"/>
          <p:cNvGrpSpPr/>
          <p:nvPr/>
        </p:nvGrpSpPr>
        <p:grpSpPr>
          <a:xfrm>
            <a:off x="349000" y="419160"/>
            <a:ext cx="17678404" cy="9448672"/>
            <a:chOff x="1028756" y="4514140"/>
            <a:chExt cx="16230632" cy="4486336"/>
          </a:xfrm>
        </p:grpSpPr>
        <p:sp>
          <p:nvSpPr>
            <p:cNvPr id="230" name="Google Shape;230;g2e34dd78ba1_0_19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2e34dd78ba1_0_19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e34dd78ba1_0_19"/>
          <p:cNvSpPr txBox="1"/>
          <p:nvPr/>
        </p:nvSpPr>
        <p:spPr>
          <a:xfrm>
            <a:off x="3166214" y="7753409"/>
            <a:ext cx="48261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2e34dd78ba1_0_19"/>
          <p:cNvPicPr preferRelativeResize="0"/>
          <p:nvPr/>
        </p:nvPicPr>
        <p:blipFill rotWithShape="1">
          <a:blip r:embed="rId3">
            <a:alphaModFix/>
          </a:blip>
          <a:srcRect l="3752" r="2912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35" name="Google Shape;235;g2e34dd78ba1_0_19"/>
          <p:cNvPicPr preferRelativeResize="0"/>
          <p:nvPr/>
        </p:nvPicPr>
        <p:blipFill rotWithShape="1">
          <a:blip r:embed="rId4">
            <a:alphaModFix/>
          </a:blip>
          <a:srcRect l="41667" t="59259" r="45832" b="13887"/>
          <a:stretch/>
        </p:blipFill>
        <p:spPr>
          <a:xfrm>
            <a:off x="812762" y="7056297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e34dd78ba1_0_19"/>
          <p:cNvSpPr/>
          <p:nvPr/>
        </p:nvSpPr>
        <p:spPr>
          <a:xfrm>
            <a:off x="10332625" y="1985525"/>
            <a:ext cx="1174200" cy="33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7" name="Google Shape;237;g2e34dd78ba1_0_19"/>
          <p:cNvSpPr/>
          <p:nvPr/>
        </p:nvSpPr>
        <p:spPr>
          <a:xfrm>
            <a:off x="10332625" y="2656850"/>
            <a:ext cx="1174200" cy="3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D33C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" name="Google Shape;238;g2e34dd78ba1_0_19"/>
          <p:cNvSpPr txBox="1"/>
          <p:nvPr/>
        </p:nvSpPr>
        <p:spPr>
          <a:xfrm>
            <a:off x="11493750" y="1786750"/>
            <a:ext cx="228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образец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e34dd78ba1_0_19"/>
          <p:cNvSpPr txBox="1"/>
          <p:nvPr/>
        </p:nvSpPr>
        <p:spPr>
          <a:xfrm>
            <a:off x="11493750" y="2459150"/>
            <a:ext cx="31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игрока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e34dd78ba1_0_19"/>
          <p:cNvSpPr txBox="1"/>
          <p:nvPr/>
        </p:nvSpPr>
        <p:spPr>
          <a:xfrm>
            <a:off x="15272975" y="2756150"/>
            <a:ext cx="219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LIMIT: 4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2e34dd78ba1_0_19"/>
          <p:cNvPicPr preferRelativeResize="0"/>
          <p:nvPr/>
        </p:nvPicPr>
        <p:blipFill rotWithShape="1">
          <a:blip r:embed="rId3">
            <a:alphaModFix/>
          </a:blip>
          <a:srcRect l="61241" t="86588" r="33192" b="1358"/>
          <a:stretch/>
        </p:blipFill>
        <p:spPr>
          <a:xfrm>
            <a:off x="16264800" y="3616918"/>
            <a:ext cx="1204202" cy="1173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cxnSp>
        <p:nvCxnSpPr>
          <p:cNvPr id="242" name="Google Shape;242;g2e34dd78ba1_0_19"/>
          <p:cNvCxnSpPr/>
          <p:nvPr/>
        </p:nvCxnSpPr>
        <p:spPr>
          <a:xfrm rot="10800000" flipH="1">
            <a:off x="10352782" y="3755413"/>
            <a:ext cx="1204200" cy="35700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43" name="Google Shape;243;g2e34dd78ba1_0_19"/>
          <p:cNvSpPr txBox="1"/>
          <p:nvPr/>
        </p:nvSpPr>
        <p:spPr>
          <a:xfrm>
            <a:off x="10241175" y="3260538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{ЧИСЛО}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e34dd78ba1_0_19"/>
          <p:cNvSpPr txBox="1"/>
          <p:nvPr/>
        </p:nvSpPr>
        <p:spPr>
          <a:xfrm>
            <a:off x="11506825" y="3137613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отклонение от образца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e34dd78ba1_0_19"/>
          <p:cNvSpPr txBox="1"/>
          <p:nvPr/>
        </p:nvSpPr>
        <p:spPr>
          <a:xfrm>
            <a:off x="12106625" y="8604300"/>
            <a:ext cx="44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Минимаксный алгоритм</a:t>
            </a:r>
            <a:endParaRPr sz="2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2e34dd78ba1_0_19"/>
          <p:cNvSpPr/>
          <p:nvPr/>
        </p:nvSpPr>
        <p:spPr>
          <a:xfrm>
            <a:off x="11946750" y="3694975"/>
            <a:ext cx="5135700" cy="4738200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7" name="Google Shape;247;g2e34dd78ba1_0_19"/>
          <p:cNvSpPr/>
          <p:nvPr/>
        </p:nvSpPr>
        <p:spPr>
          <a:xfrm>
            <a:off x="11876070" y="3435532"/>
            <a:ext cx="4872924" cy="4913543"/>
          </a:xfrm>
          <a:custGeom>
            <a:avLst/>
            <a:gdLst/>
            <a:ahLst/>
            <a:cxnLst/>
            <a:rect l="l" t="t" r="r" b="b"/>
            <a:pathLst>
              <a:path w="153490" h="165844" extrusionOk="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w="76200" cap="flat" cmpd="sng">
            <a:solidFill>
              <a:srgbClr val="D33C2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Google Shape;248;g2e34dd78ba1_0_19"/>
          <p:cNvSpPr txBox="1"/>
          <p:nvPr/>
        </p:nvSpPr>
        <p:spPr>
          <a:xfrm>
            <a:off x="14422399" y="8044900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9" name="Google Shape;249;g2e34dd78ba1_0_19"/>
          <p:cNvSpPr txBox="1"/>
          <p:nvPr/>
        </p:nvSpPr>
        <p:spPr>
          <a:xfrm>
            <a:off x="15547341" y="59770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0" name="Google Shape;250;g2e34dd78ba1_0_19"/>
          <p:cNvSpPr txBox="1"/>
          <p:nvPr/>
        </p:nvSpPr>
        <p:spPr>
          <a:xfrm>
            <a:off x="12928552" y="57562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51" name="Google Shape;251;g2e34dd78ba1_0_19"/>
          <p:cNvCxnSpPr/>
          <p:nvPr/>
        </p:nvCxnSpPr>
        <p:spPr>
          <a:xfrm>
            <a:off x="12976967" y="5977068"/>
            <a:ext cx="157341" cy="180609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52" name="Google Shape;252;g2e34dd78ba1_0_19"/>
          <p:cNvCxnSpPr/>
          <p:nvPr/>
        </p:nvCxnSpPr>
        <p:spPr>
          <a:xfrm flipH="1">
            <a:off x="14416304" y="8223395"/>
            <a:ext cx="6096" cy="255626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53" name="Google Shape;253;g2e34dd78ba1_0_19"/>
          <p:cNvCxnSpPr/>
          <p:nvPr/>
        </p:nvCxnSpPr>
        <p:spPr>
          <a:xfrm rot="10800000" flipH="1">
            <a:off x="15722713" y="6282024"/>
            <a:ext cx="193533" cy="112703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60" name="Google Shape;260;p7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750193" y="2353181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l="3808" r="5299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4">
            <a:alphaModFix/>
          </a:blip>
          <a:srcRect l="3751" r="5415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5">
            <a:alphaModFix/>
          </a:blip>
          <a:srcRect l="29926" t="37846" r="26338" b="880"/>
          <a:stretch/>
        </p:blipFill>
        <p:spPr>
          <a:xfrm>
            <a:off x="786479" y="4190235"/>
            <a:ext cx="7010401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6">
            <a:alphaModFix/>
          </a:blip>
          <a:srcRect l="41212" t="26874" r="43787" b="42755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</Words>
  <Application>Microsoft Office PowerPoint</Application>
  <PresentationFormat>Произвольный</PresentationFormat>
  <Paragraphs>62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Sans</vt:lpstr>
      <vt:lpstr>Noto Sans Symbols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Мария Егорова</cp:lastModifiedBy>
  <cp:revision>1</cp:revision>
  <dcterms:created xsi:type="dcterms:W3CDTF">2022-05-11T12:06:17Z</dcterms:created>
  <dcterms:modified xsi:type="dcterms:W3CDTF">2024-06-10T13:19:35Z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